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556500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25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0637" y="-11114"/>
            <a:ext cx="7535863" cy="10693401"/>
            <a:chOff x="20636" y="-1"/>
            <a:chExt cx="7535863" cy="1069340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17" t="25211" r="15294" b="26386"/>
            <a:stretch/>
          </p:blipFill>
          <p:spPr>
            <a:xfrm>
              <a:off x="20636" y="-1"/>
              <a:ext cx="7535863" cy="10693401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283367" y="279399"/>
              <a:ext cx="7010400" cy="10134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74010" y="622300"/>
              <a:ext cx="6829114" cy="769441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B0F0"/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gu-IN" sz="4400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Shrikhand" panose="02000000000000000000" pitchFamily="2" charset="0"/>
                  <a:ea typeface="SimSun-ExtB" panose="02010609060101010101" pitchFamily="49" charset="-122"/>
                  <a:cs typeface="Shrikhand" panose="02000000000000000000" pitchFamily="2" charset="0"/>
                </a:rPr>
                <a:t>પ્રતિભાશાળી શિક્ષક ફાઈલ </a:t>
              </a:r>
              <a:endPara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rikhand" panose="02000000000000000000" pitchFamily="2" charset="0"/>
                <a:ea typeface="SimSun-ExtB" panose="02010609060101010101" pitchFamily="49" charset="-122"/>
                <a:cs typeface="Shrikhand" panose="02000000000000000000" pitchFamily="2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178050" y="1461718"/>
            <a:ext cx="335337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gu-IN" sz="4000" b="1" cap="none" spc="0" dirty="0" smtClean="0">
                <a:ln w="9525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વર્ષ 2022-23 </a:t>
            </a:r>
            <a:endParaRPr lang="en-US" sz="4000" b="1" cap="none" spc="0" dirty="0">
              <a:ln w="9525">
                <a:solidFill>
                  <a:srgbClr val="FF000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0067" y="2844971"/>
            <a:ext cx="6477000" cy="901988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716645" y="3038059"/>
            <a:ext cx="62761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gu-IN" sz="3200" b="1" cap="none" spc="0" dirty="0" smtClean="0">
                <a:ln w="9525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શિક્ષકશ્રીનું નામ :- </a:t>
            </a:r>
            <a:endParaRPr lang="en-US" sz="3200" b="1" cap="none" spc="0" dirty="0">
              <a:ln w="9525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77850" y="4229238"/>
            <a:ext cx="6477000" cy="901988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828915" y="4422326"/>
            <a:ext cx="62761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gu-IN" sz="3200" b="1" cap="none" spc="0" dirty="0" smtClean="0">
                <a:ln w="9525">
                  <a:solidFill>
                    <a:srgbClr val="00B0F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શાળાનું નામ </a:t>
            </a:r>
            <a:r>
              <a:rPr lang="gu-IN" sz="3200" b="1" cap="none" spc="0" dirty="0" smtClean="0">
                <a:ln w="9525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:- </a:t>
            </a:r>
            <a:endParaRPr lang="en-US" sz="3200" b="1" cap="none" spc="0" dirty="0">
              <a:ln w="9525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8012" y="5671355"/>
            <a:ext cx="6477000" cy="901988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893316" y="5968230"/>
            <a:ext cx="613375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gu-IN" sz="2400" b="1" cap="none" spc="0" dirty="0" smtClean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શાળાનો ડાયસ કોડ :- </a:t>
            </a:r>
            <a:endParaRPr lang="en-US" sz="2400" b="1" cap="none" spc="0" dirty="0">
              <a:ln w="9525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80229" y="7159371"/>
            <a:ext cx="3562902" cy="81120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787861" y="7334140"/>
            <a:ext cx="299039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gu-IN" sz="2400" b="1" cap="none" spc="0" dirty="0" smtClean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તાલુકો :- </a:t>
            </a:r>
            <a:endParaRPr lang="en-US" sz="2400" b="1" cap="none" spc="0" dirty="0">
              <a:ln w="9525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1283" y="8426719"/>
            <a:ext cx="3562902" cy="811202"/>
          </a:xfrm>
          <a:prstGeom prst="roundRect">
            <a:avLst>
              <a:gd name="adj" fmla="val 50000"/>
            </a:avLst>
          </a:prstGeom>
          <a:solidFill>
            <a:srgbClr val="FF33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828915" y="8601488"/>
            <a:ext cx="299039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gu-IN" sz="2400" b="1" cap="none" spc="0" dirty="0" smtClean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જિલ્લો :- </a:t>
            </a:r>
            <a:endParaRPr lang="en-US" sz="2400" b="1" cap="none" spc="0" dirty="0">
              <a:ln w="9525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273664" y="10033554"/>
            <a:ext cx="2020104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B0F0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rikhand" panose="02000000000000000000" pitchFamily="2" charset="0"/>
                <a:ea typeface="SimSun-ExtB" panose="02010609060101010101" pitchFamily="49" charset="-122"/>
                <a:cs typeface="Shrikhand" panose="02000000000000000000" pitchFamily="2" charset="0"/>
              </a:rPr>
              <a:t>N</a:t>
            </a:r>
            <a:r>
              <a:rPr lang="gu-IN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rikhand" panose="02000000000000000000" pitchFamily="2" charset="0"/>
                <a:ea typeface="SimSun-ExtB" panose="02010609060101010101" pitchFamily="49" charset="-122"/>
                <a:cs typeface="Shrikhand" panose="02000000000000000000" pitchFamily="2" charset="0"/>
              </a:rPr>
              <a:t>irav Chauhan</a:t>
            </a:r>
            <a:endParaRPr lang="en-US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hrikhand" panose="02000000000000000000" pitchFamily="2" charset="0"/>
              <a:ea typeface="SimSun-ExtB" panose="02010609060101010101" pitchFamily="49" charset="-122"/>
              <a:cs typeface="Shrikhand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26986"/>
            <a:ext cx="7535863" cy="10693401"/>
            <a:chOff x="267169" y="1943100"/>
            <a:chExt cx="7535863" cy="1069340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17" t="25211" r="15294" b="26386"/>
            <a:stretch/>
          </p:blipFill>
          <p:spPr>
            <a:xfrm>
              <a:off x="267169" y="1943100"/>
              <a:ext cx="7535863" cy="10693401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46100" y="2222500"/>
              <a:ext cx="7010400" cy="10134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01649" y="290511"/>
            <a:ext cx="4648201" cy="1447800"/>
            <a:chOff x="278931" y="469900"/>
            <a:chExt cx="7010400" cy="176402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79" b="96485" l="3273" r="9836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4" b="2515"/>
            <a:stretch/>
          </p:blipFill>
          <p:spPr>
            <a:xfrm>
              <a:off x="278931" y="469900"/>
              <a:ext cx="7010400" cy="1764024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197463" y="1033162"/>
              <a:ext cx="5057547" cy="63750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gu-IN" sz="2800" b="1" cap="none" spc="0" dirty="0" smtClean="0">
                  <a:ln w="9525">
                    <a:solidFill>
                      <a:srgbClr val="00B0F0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aloo Bhai" panose="03080902040302020200" pitchFamily="66" charset="0"/>
                  <a:cs typeface="Baloo Bhai" panose="03080902040302020200" pitchFamily="66" charset="0"/>
                </a:rPr>
                <a:t>શિક્ષકશ્રીની પ્રોફાઈલ</a:t>
              </a:r>
              <a:endParaRPr lang="en-US" sz="2800" b="1" cap="none" spc="0" dirty="0">
                <a:ln w="9525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5428780" y="1250621"/>
            <a:ext cx="1523441" cy="190054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501649" y="3441700"/>
            <a:ext cx="1827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rgbClr val="7030A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શિક્ષકશ્રી નું નામ :- </a:t>
            </a:r>
            <a:endParaRPr lang="en-IN" b="1" dirty="0">
              <a:solidFill>
                <a:srgbClr val="7030A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1649" y="4037000"/>
            <a:ext cx="1827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તાલુકો :- </a:t>
            </a:r>
            <a:endParaRPr lang="en-IN" b="1" dirty="0">
              <a:solidFill>
                <a:schemeClr val="accent2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93331" y="4037000"/>
            <a:ext cx="1827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જિલ્લો :- </a:t>
            </a:r>
            <a:endParaRPr lang="en-IN" b="1" dirty="0">
              <a:solidFill>
                <a:schemeClr val="accent2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6575" y="4685732"/>
            <a:ext cx="879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હોદ્દો :- 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1810" y="5149798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શૈક્ષણિક લાયકાત :- </a:t>
            </a:r>
            <a:endParaRPr lang="en-IN" b="1" dirty="0">
              <a:solidFill>
                <a:schemeClr val="accent2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6098" y="5701087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વિશેષ લાયકાત  :- </a:t>
            </a:r>
            <a:endParaRPr lang="en-IN" b="1" dirty="0">
              <a:solidFill>
                <a:schemeClr val="accent6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0072" y="6160443"/>
            <a:ext cx="136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ખા.દા.તા :- </a:t>
            </a:r>
            <a:endParaRPr lang="en-IN" b="1" dirty="0"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0072" y="6643693"/>
            <a:ext cx="188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ભણાવતા ધોરણ :- </a:t>
            </a:r>
            <a:endParaRPr lang="en-IN" b="1" dirty="0">
              <a:solidFill>
                <a:schemeClr val="tx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4833" y="7079110"/>
            <a:ext cx="188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રસના  વિષયો :- </a:t>
            </a:r>
            <a:endParaRPr lang="en-IN" b="1" dirty="0">
              <a:solidFill>
                <a:schemeClr val="accent2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0072" y="7543176"/>
            <a:ext cx="2994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b="1" dirty="0" smtClean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વિશિષ્ટ કામગીરીની સિદ્ધિઓ  :- </a:t>
            </a:r>
            <a:endParaRPr lang="en-IN" b="1" dirty="0">
              <a:solidFill>
                <a:srgbClr val="0070C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193824" y="8007242"/>
            <a:ext cx="2800552" cy="529938"/>
            <a:chOff x="2329062" y="8350742"/>
            <a:chExt cx="2800552" cy="529938"/>
          </a:xfrm>
        </p:grpSpPr>
        <p:sp>
          <p:nvSpPr>
            <p:cNvPr id="31" name="Freeform 30"/>
            <p:cNvSpPr/>
            <p:nvPr/>
          </p:nvSpPr>
          <p:spPr>
            <a:xfrm>
              <a:off x="2329062" y="8350742"/>
              <a:ext cx="2800552" cy="470849"/>
            </a:xfrm>
            <a:custGeom>
              <a:avLst/>
              <a:gdLst>
                <a:gd name="connsiteX0" fmla="*/ 0 w 2800552"/>
                <a:gd name="connsiteY0" fmla="*/ 88784 h 470849"/>
                <a:gd name="connsiteX1" fmla="*/ 0 w 2800552"/>
                <a:gd name="connsiteY1" fmla="*/ 88785 h 470849"/>
                <a:gd name="connsiteX2" fmla="*/ 0 w 2800552"/>
                <a:gd name="connsiteY2" fmla="*/ 88785 h 470849"/>
                <a:gd name="connsiteX3" fmla="*/ 17925 w 2800552"/>
                <a:gd name="connsiteY3" fmla="*/ 0 h 470849"/>
                <a:gd name="connsiteX4" fmla="*/ 2418488 w 2800552"/>
                <a:gd name="connsiteY4" fmla="*/ 0 h 470849"/>
                <a:gd name="connsiteX5" fmla="*/ 2800552 w 2800552"/>
                <a:gd name="connsiteY5" fmla="*/ 382064 h 470849"/>
                <a:gd name="connsiteX6" fmla="*/ 2800551 w 2800552"/>
                <a:gd name="connsiteY6" fmla="*/ 382064 h 470849"/>
                <a:gd name="connsiteX7" fmla="*/ 2782626 w 2800552"/>
                <a:gd name="connsiteY7" fmla="*/ 470849 h 470849"/>
                <a:gd name="connsiteX8" fmla="*/ 382064 w 2800552"/>
                <a:gd name="connsiteY8" fmla="*/ 470848 h 470849"/>
                <a:gd name="connsiteX9" fmla="*/ 30025 w 2800552"/>
                <a:gd name="connsiteY9" fmla="*/ 237501 h 470849"/>
                <a:gd name="connsiteX10" fmla="*/ 0 w 2800552"/>
                <a:gd name="connsiteY10" fmla="*/ 88785 h 47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00552" h="470849">
                  <a:moveTo>
                    <a:pt x="0" y="88784"/>
                  </a:moveTo>
                  <a:lnTo>
                    <a:pt x="0" y="88785"/>
                  </a:lnTo>
                  <a:lnTo>
                    <a:pt x="0" y="88785"/>
                  </a:lnTo>
                  <a:close/>
                  <a:moveTo>
                    <a:pt x="17925" y="0"/>
                  </a:moveTo>
                  <a:lnTo>
                    <a:pt x="2418488" y="0"/>
                  </a:lnTo>
                  <a:cubicBezTo>
                    <a:pt x="2629496" y="0"/>
                    <a:pt x="2800552" y="171056"/>
                    <a:pt x="2800552" y="382064"/>
                  </a:cubicBezTo>
                  <a:lnTo>
                    <a:pt x="2800551" y="382064"/>
                  </a:lnTo>
                  <a:lnTo>
                    <a:pt x="2782626" y="470849"/>
                  </a:lnTo>
                  <a:lnTo>
                    <a:pt x="382064" y="470848"/>
                  </a:lnTo>
                  <a:cubicBezTo>
                    <a:pt x="223808" y="470848"/>
                    <a:pt x="88025" y="374629"/>
                    <a:pt x="30025" y="237501"/>
                  </a:cubicBezTo>
                  <a:lnTo>
                    <a:pt x="0" y="88785"/>
                  </a:ln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25749" y="8419015"/>
              <a:ext cx="2151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b="1" dirty="0" smtClean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Baloo Bhai" panose="03080902040302020200" pitchFamily="66" charset="0"/>
                  <a:cs typeface="Baloo Bhai" panose="03080902040302020200" pitchFamily="66" charset="0"/>
                </a:rPr>
                <a:t>વર્ગની વિગત ::- </a:t>
              </a:r>
              <a:endParaRPr lang="en-IN" sz="24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endParaRPr>
            </a:p>
          </p:txBody>
        </p:sp>
      </p:grp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308426"/>
              </p:ext>
            </p:extLst>
          </p:nvPr>
        </p:nvGraphicFramePr>
        <p:xfrm>
          <a:off x="278929" y="8852761"/>
          <a:ext cx="7010406" cy="13683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1921"/>
                <a:gridCol w="1828800"/>
                <a:gridCol w="1828800"/>
                <a:gridCol w="1910885"/>
              </a:tblGrid>
              <a:tr h="456108">
                <a:tc>
                  <a:txBody>
                    <a:bodyPr/>
                    <a:lstStyle/>
                    <a:p>
                      <a:r>
                        <a:rPr lang="gu-IN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વિગત્ત </a:t>
                      </a:r>
                      <a:endParaRPr lang="en-IN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ધોરણ </a:t>
                      </a:r>
                      <a:endParaRPr lang="en-IN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ધોરણ </a:t>
                      </a:r>
                      <a:endParaRPr lang="en-IN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ધોરણ </a:t>
                      </a:r>
                      <a:endParaRPr lang="en-IN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</a:tr>
              <a:tr h="456108">
                <a:tc>
                  <a:txBody>
                    <a:bodyPr/>
                    <a:lstStyle/>
                    <a:p>
                      <a:endParaRPr lang="en-IN" sz="1600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sz="1600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કુમાર</a:t>
                      </a:r>
                      <a:r>
                        <a:rPr lang="gu-IN" sz="1600" b="1" baseline="0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 + કન્યા = </a:t>
                      </a:r>
                      <a:r>
                        <a:rPr lang="gu-IN" sz="1600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 </a:t>
                      </a:r>
                      <a:endParaRPr lang="en-IN" sz="1600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u-IN" sz="1800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કુમાર</a:t>
                      </a:r>
                      <a:r>
                        <a:rPr lang="gu-IN" sz="1800" b="1" baseline="0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 + કન્યા = </a:t>
                      </a:r>
                      <a:r>
                        <a:rPr lang="gu-IN" sz="1800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 </a:t>
                      </a:r>
                      <a:endParaRPr lang="en-IN" sz="1800" b="1" dirty="0" smtClean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u-IN" sz="1800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કુમાર</a:t>
                      </a:r>
                      <a:r>
                        <a:rPr lang="gu-IN" sz="1800" b="1" baseline="0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 + કન્યા = </a:t>
                      </a:r>
                      <a:r>
                        <a:rPr lang="gu-IN" sz="1800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 </a:t>
                      </a:r>
                      <a:endParaRPr lang="en-IN" sz="1800" b="1" dirty="0" smtClean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</a:tr>
              <a:tr h="456108">
                <a:tc>
                  <a:txBody>
                    <a:bodyPr/>
                    <a:lstStyle/>
                    <a:p>
                      <a:r>
                        <a:rPr lang="gu-IN" b="1" dirty="0" smtClean="0">
                          <a:latin typeface="Baloo Bhai" panose="03080902040302020200" pitchFamily="66" charset="0"/>
                          <a:cs typeface="Baloo Bhai" panose="03080902040302020200" pitchFamily="66" charset="0"/>
                        </a:rPr>
                        <a:t>રજીસ્ટર સંખ્યા </a:t>
                      </a:r>
                      <a:endParaRPr lang="en-IN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 dirty="0">
                        <a:latin typeface="Baloo Bhai" panose="03080902040302020200" pitchFamily="66" charset="0"/>
                        <a:cs typeface="Baloo Bhai" panose="03080902040302020200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6986"/>
            <a:ext cx="7535863" cy="10693401"/>
            <a:chOff x="267169" y="1943100"/>
            <a:chExt cx="7535863" cy="1069340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17" t="25211" r="15294" b="26386"/>
            <a:stretch/>
          </p:blipFill>
          <p:spPr>
            <a:xfrm>
              <a:off x="267169" y="1943100"/>
              <a:ext cx="7535863" cy="10693401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546100" y="2222500"/>
              <a:ext cx="7010400" cy="10134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25450" y="469900"/>
            <a:ext cx="6863881" cy="1600200"/>
            <a:chOff x="425450" y="469900"/>
            <a:chExt cx="6863881" cy="1600200"/>
          </a:xfrm>
        </p:grpSpPr>
        <p:sp>
          <p:nvSpPr>
            <p:cNvPr id="5" name="Freeform 4"/>
            <p:cNvSpPr/>
            <p:nvPr/>
          </p:nvSpPr>
          <p:spPr>
            <a:xfrm>
              <a:off x="425450" y="469900"/>
              <a:ext cx="6863881" cy="1600200"/>
            </a:xfrm>
            <a:custGeom>
              <a:avLst/>
              <a:gdLst>
                <a:gd name="connsiteX0" fmla="*/ 5399943 w 6400800"/>
                <a:gd name="connsiteY0" fmla="*/ 1194604 h 2514600"/>
                <a:gd name="connsiteX1" fmla="*/ 6400800 w 6400800"/>
                <a:gd name="connsiteY1" fmla="*/ 1524000 h 2514600"/>
                <a:gd name="connsiteX2" fmla="*/ 3390900 w 6400800"/>
                <a:gd name="connsiteY2" fmla="*/ 2514600 h 2514600"/>
                <a:gd name="connsiteX3" fmla="*/ 381000 w 6400800"/>
                <a:gd name="connsiteY3" fmla="*/ 1524000 h 2514600"/>
                <a:gd name="connsiteX4" fmla="*/ 1000858 w 6400800"/>
                <a:gd name="connsiteY4" fmla="*/ 1319996 h 2514600"/>
                <a:gd name="connsiteX5" fmla="*/ 3009900 w 6400800"/>
                <a:gd name="connsiteY5" fmla="*/ 1981200 h 2514600"/>
                <a:gd name="connsiteX6" fmla="*/ 3009900 w 6400800"/>
                <a:gd name="connsiteY6" fmla="*/ 0 h 2514600"/>
                <a:gd name="connsiteX7" fmla="*/ 6019800 w 6400800"/>
                <a:gd name="connsiteY7" fmla="*/ 990600 h 2514600"/>
                <a:gd name="connsiteX8" fmla="*/ 5399943 w 6400800"/>
                <a:gd name="connsiteY8" fmla="*/ 1194604 h 2514600"/>
                <a:gd name="connsiteX9" fmla="*/ 3390900 w 6400800"/>
                <a:gd name="connsiteY9" fmla="*/ 533400 h 2514600"/>
                <a:gd name="connsiteX10" fmla="*/ 1000858 w 6400800"/>
                <a:gd name="connsiteY10" fmla="*/ 1319996 h 2514600"/>
                <a:gd name="connsiteX11" fmla="*/ 0 w 6400800"/>
                <a:gd name="connsiteY11" fmla="*/ 99060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00800" h="2514600">
                  <a:moveTo>
                    <a:pt x="5399943" y="1194604"/>
                  </a:moveTo>
                  <a:lnTo>
                    <a:pt x="6400800" y="1524000"/>
                  </a:lnTo>
                  <a:lnTo>
                    <a:pt x="3390900" y="2514600"/>
                  </a:lnTo>
                  <a:lnTo>
                    <a:pt x="381000" y="1524000"/>
                  </a:lnTo>
                  <a:lnTo>
                    <a:pt x="1000858" y="1319996"/>
                  </a:lnTo>
                  <a:lnTo>
                    <a:pt x="3009900" y="1981200"/>
                  </a:lnTo>
                  <a:close/>
                  <a:moveTo>
                    <a:pt x="3009900" y="0"/>
                  </a:moveTo>
                  <a:lnTo>
                    <a:pt x="6019800" y="990600"/>
                  </a:lnTo>
                  <a:lnTo>
                    <a:pt x="5399943" y="1194604"/>
                  </a:lnTo>
                  <a:lnTo>
                    <a:pt x="3390900" y="533400"/>
                  </a:lnTo>
                  <a:lnTo>
                    <a:pt x="1000858" y="1319996"/>
                  </a:lnTo>
                  <a:lnTo>
                    <a:pt x="0" y="990600"/>
                  </a:lnTo>
                  <a:close/>
                </a:path>
              </a:pathLst>
            </a:custGeom>
            <a:solidFill>
              <a:srgbClr val="3366FF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11450" y="1079500"/>
              <a:ext cx="2819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1600" b="1" dirty="0" smtClean="0">
                  <a:solidFill>
                    <a:srgbClr val="0070C0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  <a:reflection blurRad="6350" stA="60000" endA="900" endPos="58000" dir="5400000" sy="-100000" algn="bl" rotWithShape="0"/>
                  </a:effectLst>
                  <a:latin typeface="Baloo Bhai" panose="03080902040302020200" pitchFamily="66" charset="0"/>
                  <a:cs typeface="Baloo Bhai" panose="03080902040302020200" pitchFamily="66" charset="0"/>
                </a:rPr>
                <a:t>શિક્ષક દ્વારા કરાયેલ વિદ્યાર્થીઓના </a:t>
              </a:r>
            </a:p>
            <a:p>
              <a:r>
                <a:rPr lang="gu-IN" sz="1600" b="1" dirty="0" smtClean="0">
                  <a:solidFill>
                    <a:srgbClr val="0070C0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  <a:reflection blurRad="6350" stA="60000" endA="900" endPos="58000" dir="5400000" sy="-100000" algn="bl" rotWithShape="0"/>
                  </a:effectLst>
                  <a:latin typeface="Baloo Bhai" panose="03080902040302020200" pitchFamily="66" charset="0"/>
                  <a:cs typeface="Baloo Bhai" panose="03080902040302020200" pitchFamily="66" charset="0"/>
                </a:rPr>
                <a:t>મૂલ્યાંકન/પ્રવૃતિઓ :- </a:t>
              </a:r>
              <a:endParaRPr lang="en-IN" sz="1600" b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Baloo Bhai" panose="03080902040302020200" pitchFamily="66" charset="0"/>
                <a:cs typeface="Baloo Bhai" panose="03080902040302020200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25211" r="15294" b="26386"/>
          <a:stretch/>
        </p:blipFill>
        <p:spPr>
          <a:xfrm>
            <a:off x="20636" y="-1"/>
            <a:ext cx="7535863" cy="10693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9567" y="279399"/>
            <a:ext cx="7010400" cy="10134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" name="Group 4"/>
          <p:cNvGrpSpPr/>
          <p:nvPr/>
        </p:nvGrpSpPr>
        <p:grpSpPr>
          <a:xfrm>
            <a:off x="947267" y="393700"/>
            <a:ext cx="5715000" cy="1600200"/>
            <a:chOff x="299567" y="393700"/>
            <a:chExt cx="6907683" cy="1828800"/>
          </a:xfrm>
        </p:grpSpPr>
        <p:sp>
          <p:nvSpPr>
            <p:cNvPr id="6" name="TextBox 5"/>
            <p:cNvSpPr txBox="1"/>
            <p:nvPr/>
          </p:nvSpPr>
          <p:spPr>
            <a:xfrm>
              <a:off x="1870012" y="903594"/>
              <a:ext cx="3819116" cy="809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0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  <a:reflection blurRad="6350" stA="60000" endA="900" endPos="58000" dir="5400000" sy="-100000" algn="bl" rotWithShape="0"/>
                  </a:effectLst>
                  <a:latin typeface="Baloo Bhai" panose="03080902040302020200" pitchFamily="66" charset="0"/>
                  <a:cs typeface="Baloo Bhai" panose="03080902040302020200" pitchFamily="66" charset="0"/>
                </a:rPr>
                <a:t>શિક્ષકશ્રી દ્વારા કરવામાં આવેલ વિશિષ્ટ કાર્યોની વિગતો :- </a:t>
              </a:r>
              <a:endParaRPr lang="en-IN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Baloo Bhai" panose="03080902040302020200" pitchFamily="66" charset="0"/>
                <a:cs typeface="Baloo Bhai" panose="03080902040302020200" pitchFamily="66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299567" y="393700"/>
              <a:ext cx="6907683" cy="1828800"/>
            </a:xfrm>
            <a:custGeom>
              <a:avLst/>
              <a:gdLst>
                <a:gd name="connsiteX0" fmla="*/ 4933950 w 6122517"/>
                <a:gd name="connsiteY0" fmla="*/ 381000 h 1828800"/>
                <a:gd name="connsiteX1" fmla="*/ 6122517 w 6122517"/>
                <a:gd name="connsiteY1" fmla="*/ 381000 h 1828800"/>
                <a:gd name="connsiteX2" fmla="*/ 5760567 w 6122517"/>
                <a:gd name="connsiteY2" fmla="*/ 1828800 h 1828800"/>
                <a:gd name="connsiteX3" fmla="*/ 1093317 w 6122517"/>
                <a:gd name="connsiteY3" fmla="*/ 1828800 h 1828800"/>
                <a:gd name="connsiteX4" fmla="*/ 1188567 w 6122517"/>
                <a:gd name="connsiteY4" fmla="*/ 1447800 h 1828800"/>
                <a:gd name="connsiteX5" fmla="*/ 4667250 w 6122517"/>
                <a:gd name="connsiteY5" fmla="*/ 1447800 h 1828800"/>
                <a:gd name="connsiteX6" fmla="*/ 361950 w 6122517"/>
                <a:gd name="connsiteY6" fmla="*/ 0 h 1828800"/>
                <a:gd name="connsiteX7" fmla="*/ 5029200 w 6122517"/>
                <a:gd name="connsiteY7" fmla="*/ 0 h 1828800"/>
                <a:gd name="connsiteX8" fmla="*/ 4933950 w 6122517"/>
                <a:gd name="connsiteY8" fmla="*/ 381000 h 1828800"/>
                <a:gd name="connsiteX9" fmla="*/ 1455267 w 6122517"/>
                <a:gd name="connsiteY9" fmla="*/ 381000 h 1828800"/>
                <a:gd name="connsiteX10" fmla="*/ 1188567 w 6122517"/>
                <a:gd name="connsiteY10" fmla="*/ 1447800 h 1828800"/>
                <a:gd name="connsiteX11" fmla="*/ 0 w 6122517"/>
                <a:gd name="connsiteY11" fmla="*/ 144780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22517" h="1828800">
                  <a:moveTo>
                    <a:pt x="4933950" y="381000"/>
                  </a:moveTo>
                  <a:lnTo>
                    <a:pt x="6122517" y="381000"/>
                  </a:lnTo>
                  <a:lnTo>
                    <a:pt x="5760567" y="1828800"/>
                  </a:lnTo>
                  <a:lnTo>
                    <a:pt x="1093317" y="1828800"/>
                  </a:lnTo>
                  <a:lnTo>
                    <a:pt x="1188567" y="1447800"/>
                  </a:lnTo>
                  <a:lnTo>
                    <a:pt x="4667250" y="1447800"/>
                  </a:lnTo>
                  <a:close/>
                  <a:moveTo>
                    <a:pt x="361950" y="0"/>
                  </a:moveTo>
                  <a:lnTo>
                    <a:pt x="5029200" y="0"/>
                  </a:lnTo>
                  <a:lnTo>
                    <a:pt x="4933950" y="381000"/>
                  </a:lnTo>
                  <a:lnTo>
                    <a:pt x="1455267" y="381000"/>
                  </a:lnTo>
                  <a:lnTo>
                    <a:pt x="1188567" y="1447800"/>
                  </a:lnTo>
                  <a:lnTo>
                    <a:pt x="0" y="1447800"/>
                  </a:lnTo>
                  <a:close/>
                </a:path>
              </a:pathLst>
            </a:cu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550067" y="26797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0067" y="298762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60128" y="33655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0128" y="367342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0189" y="40513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7972" y="44323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08033" y="481017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08033" y="51181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8094" y="549597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18094" y="58039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28155" y="618177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8155" y="64897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38216" y="686757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38216" y="71755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48277" y="755337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48277" y="78613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58338" y="823917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58338" y="85471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68399" y="892497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68399" y="92329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8460" y="9610775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78460" y="9918700"/>
            <a:ext cx="6477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25211" r="15294" b="26386"/>
          <a:stretch/>
        </p:blipFill>
        <p:spPr>
          <a:xfrm>
            <a:off x="20636" y="-1"/>
            <a:ext cx="7535863" cy="10693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9567" y="279399"/>
            <a:ext cx="7010400" cy="10134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1" name="Group 10"/>
          <p:cNvGrpSpPr/>
          <p:nvPr/>
        </p:nvGrpSpPr>
        <p:grpSpPr>
          <a:xfrm>
            <a:off x="947267" y="393700"/>
            <a:ext cx="5715000" cy="1600200"/>
            <a:chOff x="299567" y="393700"/>
            <a:chExt cx="6907683" cy="1828800"/>
          </a:xfrm>
        </p:grpSpPr>
        <p:sp>
          <p:nvSpPr>
            <p:cNvPr id="6" name="TextBox 5"/>
            <p:cNvSpPr txBox="1"/>
            <p:nvPr/>
          </p:nvSpPr>
          <p:spPr>
            <a:xfrm>
              <a:off x="1773206" y="833244"/>
              <a:ext cx="3960405" cy="949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b="1" dirty="0" smtClean="0">
                  <a:solidFill>
                    <a:schemeClr val="accent4">
                      <a:lumMod val="50000"/>
                    </a:schemeClr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  <a:reflection blurRad="6350" stA="60000" endA="900" endPos="58000" dir="5400000" sy="-100000" algn="bl" rotWithShape="0"/>
                  </a:effectLst>
                  <a:latin typeface="Baloo Bhai" panose="03080902040302020200" pitchFamily="66" charset="0"/>
                  <a:cs typeface="Baloo Bhai" panose="03080902040302020200" pitchFamily="66" charset="0"/>
                </a:rPr>
                <a:t>શાળામાં શૈક્ષણિક ક્ષેત્રે આપેલ યોગદાનની વિગત  :- </a:t>
              </a:r>
              <a:endParaRPr lang="en-IN" sz="2400" b="1" dirty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Baloo Bhai" panose="03080902040302020200" pitchFamily="66" charset="0"/>
                <a:cs typeface="Baloo Bhai" panose="03080902040302020200" pitchFamily="66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9567" y="393700"/>
              <a:ext cx="6907683" cy="1828800"/>
            </a:xfrm>
            <a:custGeom>
              <a:avLst/>
              <a:gdLst>
                <a:gd name="connsiteX0" fmla="*/ 4933950 w 6122517"/>
                <a:gd name="connsiteY0" fmla="*/ 381000 h 1828800"/>
                <a:gd name="connsiteX1" fmla="*/ 6122517 w 6122517"/>
                <a:gd name="connsiteY1" fmla="*/ 381000 h 1828800"/>
                <a:gd name="connsiteX2" fmla="*/ 5760567 w 6122517"/>
                <a:gd name="connsiteY2" fmla="*/ 1828800 h 1828800"/>
                <a:gd name="connsiteX3" fmla="*/ 1093317 w 6122517"/>
                <a:gd name="connsiteY3" fmla="*/ 1828800 h 1828800"/>
                <a:gd name="connsiteX4" fmla="*/ 1188567 w 6122517"/>
                <a:gd name="connsiteY4" fmla="*/ 1447800 h 1828800"/>
                <a:gd name="connsiteX5" fmla="*/ 4667250 w 6122517"/>
                <a:gd name="connsiteY5" fmla="*/ 1447800 h 1828800"/>
                <a:gd name="connsiteX6" fmla="*/ 361950 w 6122517"/>
                <a:gd name="connsiteY6" fmla="*/ 0 h 1828800"/>
                <a:gd name="connsiteX7" fmla="*/ 5029200 w 6122517"/>
                <a:gd name="connsiteY7" fmla="*/ 0 h 1828800"/>
                <a:gd name="connsiteX8" fmla="*/ 4933950 w 6122517"/>
                <a:gd name="connsiteY8" fmla="*/ 381000 h 1828800"/>
                <a:gd name="connsiteX9" fmla="*/ 1455267 w 6122517"/>
                <a:gd name="connsiteY9" fmla="*/ 381000 h 1828800"/>
                <a:gd name="connsiteX10" fmla="*/ 1188567 w 6122517"/>
                <a:gd name="connsiteY10" fmla="*/ 1447800 h 1828800"/>
                <a:gd name="connsiteX11" fmla="*/ 0 w 6122517"/>
                <a:gd name="connsiteY11" fmla="*/ 144780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22517" h="1828800">
                  <a:moveTo>
                    <a:pt x="4933950" y="381000"/>
                  </a:moveTo>
                  <a:lnTo>
                    <a:pt x="6122517" y="381000"/>
                  </a:lnTo>
                  <a:lnTo>
                    <a:pt x="5760567" y="1828800"/>
                  </a:lnTo>
                  <a:lnTo>
                    <a:pt x="1093317" y="1828800"/>
                  </a:lnTo>
                  <a:lnTo>
                    <a:pt x="1188567" y="1447800"/>
                  </a:lnTo>
                  <a:lnTo>
                    <a:pt x="4667250" y="1447800"/>
                  </a:lnTo>
                  <a:close/>
                  <a:moveTo>
                    <a:pt x="361950" y="0"/>
                  </a:moveTo>
                  <a:lnTo>
                    <a:pt x="5029200" y="0"/>
                  </a:lnTo>
                  <a:lnTo>
                    <a:pt x="4933950" y="381000"/>
                  </a:lnTo>
                  <a:lnTo>
                    <a:pt x="1455267" y="381000"/>
                  </a:lnTo>
                  <a:lnTo>
                    <a:pt x="1188567" y="1447800"/>
                  </a:lnTo>
                  <a:lnTo>
                    <a:pt x="0" y="1447800"/>
                  </a:lnTo>
                  <a:close/>
                </a:path>
              </a:pathLst>
            </a:cu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25211" r="15294" b="26386"/>
          <a:stretch/>
        </p:blipFill>
        <p:spPr>
          <a:xfrm>
            <a:off x="20636" y="-1"/>
            <a:ext cx="7535863" cy="10693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9567" y="256373"/>
            <a:ext cx="7010400" cy="10134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reeform 4"/>
          <p:cNvSpPr/>
          <p:nvPr/>
        </p:nvSpPr>
        <p:spPr>
          <a:xfrm rot="10623471">
            <a:off x="489970" y="303030"/>
            <a:ext cx="6597195" cy="1248139"/>
          </a:xfrm>
          <a:custGeom>
            <a:avLst/>
            <a:gdLst>
              <a:gd name="connsiteX0" fmla="*/ 4101732 w 5555268"/>
              <a:gd name="connsiteY0" fmla="*/ 210810 h 1036732"/>
              <a:gd name="connsiteX1" fmla="*/ 1410446 w 5555268"/>
              <a:gd name="connsiteY1" fmla="*/ 72490 h 1036732"/>
              <a:gd name="connsiteX2" fmla="*/ 4067152 w 5555268"/>
              <a:gd name="connsiteY2" fmla="*/ 72490 h 1036732"/>
              <a:gd name="connsiteX3" fmla="*/ 123793 w 5555268"/>
              <a:gd name="connsiteY3" fmla="*/ 631322 h 1036732"/>
              <a:gd name="connsiteX4" fmla="*/ 0 w 5555268"/>
              <a:gd name="connsiteY4" fmla="*/ 0 h 1036732"/>
              <a:gd name="connsiteX5" fmla="*/ 1410446 w 5555268"/>
              <a:gd name="connsiteY5" fmla="*/ 72490 h 1036732"/>
              <a:gd name="connsiteX6" fmla="*/ 263501 w 5555268"/>
              <a:gd name="connsiteY6" fmla="*/ 72490 h 1036732"/>
              <a:gd name="connsiteX7" fmla="*/ 94035 w 5555268"/>
              <a:gd name="connsiteY7" fmla="*/ 750353 h 1036732"/>
              <a:gd name="connsiteX8" fmla="*/ 123793 w 5555268"/>
              <a:gd name="connsiteY8" fmla="*/ 631322 h 1036732"/>
              <a:gd name="connsiteX9" fmla="*/ 147133 w 5555268"/>
              <a:gd name="connsiteY9" fmla="*/ 750353 h 1036732"/>
              <a:gd name="connsiteX10" fmla="*/ 5325907 w 5555268"/>
              <a:gd name="connsiteY10" fmla="*/ 1036732 h 1036732"/>
              <a:gd name="connsiteX11" fmla="*/ 151137 w 5555268"/>
              <a:gd name="connsiteY11" fmla="*/ 770773 h 1036732"/>
              <a:gd name="connsiteX12" fmla="*/ 147133 w 5555268"/>
              <a:gd name="connsiteY12" fmla="*/ 750353 h 1036732"/>
              <a:gd name="connsiteX13" fmla="*/ 4236618 w 5555268"/>
              <a:gd name="connsiteY13" fmla="*/ 750353 h 1036732"/>
              <a:gd name="connsiteX14" fmla="*/ 4101732 w 5555268"/>
              <a:gd name="connsiteY14" fmla="*/ 210810 h 1036732"/>
              <a:gd name="connsiteX15" fmla="*/ 5555268 w 5555268"/>
              <a:gd name="connsiteY15" fmla="*/ 285515 h 103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55268" h="1036732">
                <a:moveTo>
                  <a:pt x="4101732" y="210810"/>
                </a:moveTo>
                <a:lnTo>
                  <a:pt x="1410446" y="72490"/>
                </a:lnTo>
                <a:lnTo>
                  <a:pt x="4067152" y="72490"/>
                </a:lnTo>
                <a:close/>
                <a:moveTo>
                  <a:pt x="123793" y="631322"/>
                </a:moveTo>
                <a:lnTo>
                  <a:pt x="0" y="0"/>
                </a:lnTo>
                <a:lnTo>
                  <a:pt x="1410446" y="72490"/>
                </a:lnTo>
                <a:lnTo>
                  <a:pt x="263501" y="72490"/>
                </a:lnTo>
                <a:close/>
                <a:moveTo>
                  <a:pt x="94035" y="750353"/>
                </a:moveTo>
                <a:lnTo>
                  <a:pt x="123793" y="631322"/>
                </a:lnTo>
                <a:lnTo>
                  <a:pt x="147133" y="750353"/>
                </a:lnTo>
                <a:close/>
                <a:moveTo>
                  <a:pt x="5325907" y="1036732"/>
                </a:moveTo>
                <a:lnTo>
                  <a:pt x="151137" y="770773"/>
                </a:lnTo>
                <a:lnTo>
                  <a:pt x="147133" y="750353"/>
                </a:lnTo>
                <a:lnTo>
                  <a:pt x="4236618" y="750353"/>
                </a:lnTo>
                <a:lnTo>
                  <a:pt x="4101732" y="210810"/>
                </a:lnTo>
                <a:lnTo>
                  <a:pt x="5555268" y="285515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2482850" y="7747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ogra" panose="02000000000000000000" pitchFamily="2" charset="0"/>
                <a:cs typeface="Mogra" panose="02000000000000000000" pitchFamily="2" charset="0"/>
              </a:rPr>
              <a:t>પ્રમાણપત્રો/સન્માનપત્રો  </a:t>
            </a:r>
            <a:endParaRPr lang="en-IN" sz="32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Mogra" panose="02000000000000000000" pitchFamily="2" charset="0"/>
              <a:cs typeface="Mogra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25211" r="15294" b="26386"/>
          <a:stretch/>
        </p:blipFill>
        <p:spPr>
          <a:xfrm>
            <a:off x="20636" y="-1"/>
            <a:ext cx="7535863" cy="10693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3050" y="317500"/>
            <a:ext cx="7010400" cy="10134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reeform 10"/>
          <p:cNvSpPr/>
          <p:nvPr/>
        </p:nvSpPr>
        <p:spPr>
          <a:xfrm rot="10623471">
            <a:off x="506170" y="458692"/>
            <a:ext cx="6597195" cy="1248139"/>
          </a:xfrm>
          <a:custGeom>
            <a:avLst/>
            <a:gdLst>
              <a:gd name="connsiteX0" fmla="*/ 4101732 w 5555268"/>
              <a:gd name="connsiteY0" fmla="*/ 210810 h 1036732"/>
              <a:gd name="connsiteX1" fmla="*/ 1410446 w 5555268"/>
              <a:gd name="connsiteY1" fmla="*/ 72490 h 1036732"/>
              <a:gd name="connsiteX2" fmla="*/ 4067152 w 5555268"/>
              <a:gd name="connsiteY2" fmla="*/ 72490 h 1036732"/>
              <a:gd name="connsiteX3" fmla="*/ 123793 w 5555268"/>
              <a:gd name="connsiteY3" fmla="*/ 631322 h 1036732"/>
              <a:gd name="connsiteX4" fmla="*/ 0 w 5555268"/>
              <a:gd name="connsiteY4" fmla="*/ 0 h 1036732"/>
              <a:gd name="connsiteX5" fmla="*/ 1410446 w 5555268"/>
              <a:gd name="connsiteY5" fmla="*/ 72490 h 1036732"/>
              <a:gd name="connsiteX6" fmla="*/ 263501 w 5555268"/>
              <a:gd name="connsiteY6" fmla="*/ 72490 h 1036732"/>
              <a:gd name="connsiteX7" fmla="*/ 94035 w 5555268"/>
              <a:gd name="connsiteY7" fmla="*/ 750353 h 1036732"/>
              <a:gd name="connsiteX8" fmla="*/ 123793 w 5555268"/>
              <a:gd name="connsiteY8" fmla="*/ 631322 h 1036732"/>
              <a:gd name="connsiteX9" fmla="*/ 147133 w 5555268"/>
              <a:gd name="connsiteY9" fmla="*/ 750353 h 1036732"/>
              <a:gd name="connsiteX10" fmla="*/ 5325907 w 5555268"/>
              <a:gd name="connsiteY10" fmla="*/ 1036732 h 1036732"/>
              <a:gd name="connsiteX11" fmla="*/ 151137 w 5555268"/>
              <a:gd name="connsiteY11" fmla="*/ 770773 h 1036732"/>
              <a:gd name="connsiteX12" fmla="*/ 147133 w 5555268"/>
              <a:gd name="connsiteY12" fmla="*/ 750353 h 1036732"/>
              <a:gd name="connsiteX13" fmla="*/ 4236618 w 5555268"/>
              <a:gd name="connsiteY13" fmla="*/ 750353 h 1036732"/>
              <a:gd name="connsiteX14" fmla="*/ 4101732 w 5555268"/>
              <a:gd name="connsiteY14" fmla="*/ 210810 h 1036732"/>
              <a:gd name="connsiteX15" fmla="*/ 5555268 w 5555268"/>
              <a:gd name="connsiteY15" fmla="*/ 285515 h 103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55268" h="1036732">
                <a:moveTo>
                  <a:pt x="4101732" y="210810"/>
                </a:moveTo>
                <a:lnTo>
                  <a:pt x="1410446" y="72490"/>
                </a:lnTo>
                <a:lnTo>
                  <a:pt x="4067152" y="72490"/>
                </a:lnTo>
                <a:close/>
                <a:moveTo>
                  <a:pt x="123793" y="631322"/>
                </a:moveTo>
                <a:lnTo>
                  <a:pt x="0" y="0"/>
                </a:lnTo>
                <a:lnTo>
                  <a:pt x="1410446" y="72490"/>
                </a:lnTo>
                <a:lnTo>
                  <a:pt x="263501" y="72490"/>
                </a:lnTo>
                <a:close/>
                <a:moveTo>
                  <a:pt x="94035" y="750353"/>
                </a:moveTo>
                <a:lnTo>
                  <a:pt x="123793" y="631322"/>
                </a:lnTo>
                <a:lnTo>
                  <a:pt x="147133" y="750353"/>
                </a:lnTo>
                <a:close/>
                <a:moveTo>
                  <a:pt x="5325907" y="1036732"/>
                </a:moveTo>
                <a:lnTo>
                  <a:pt x="151137" y="770773"/>
                </a:lnTo>
                <a:lnTo>
                  <a:pt x="147133" y="750353"/>
                </a:lnTo>
                <a:lnTo>
                  <a:pt x="4236618" y="750353"/>
                </a:lnTo>
                <a:lnTo>
                  <a:pt x="4101732" y="210810"/>
                </a:lnTo>
                <a:lnTo>
                  <a:pt x="5555268" y="285515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2482850" y="850900"/>
            <a:ext cx="4379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2400" b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શાળાકીય સહઅભ્યાસિક પ્રવૃતિઓની વિગતો :- </a:t>
            </a:r>
            <a:endParaRPr lang="en-IN" sz="2400" b="1" dirty="0"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25211" r="15294" b="26386"/>
          <a:stretch/>
        </p:blipFill>
        <p:spPr>
          <a:xfrm>
            <a:off x="20636" y="-1"/>
            <a:ext cx="7535863" cy="10693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3050" y="317500"/>
            <a:ext cx="7010400" cy="10134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9" name="Group 8"/>
          <p:cNvGrpSpPr/>
          <p:nvPr/>
        </p:nvGrpSpPr>
        <p:grpSpPr>
          <a:xfrm>
            <a:off x="806450" y="469900"/>
            <a:ext cx="5943600" cy="685800"/>
            <a:chOff x="806450" y="469900"/>
            <a:chExt cx="5943600" cy="685800"/>
          </a:xfrm>
        </p:grpSpPr>
        <p:sp>
          <p:nvSpPr>
            <p:cNvPr id="7" name="Pentagon 6"/>
            <p:cNvSpPr/>
            <p:nvPr/>
          </p:nvSpPr>
          <p:spPr>
            <a:xfrm>
              <a:off x="806450" y="469900"/>
              <a:ext cx="5943600" cy="685800"/>
            </a:xfrm>
            <a:prstGeom prst="homePlat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Pentagon 7"/>
            <p:cNvSpPr/>
            <p:nvPr/>
          </p:nvSpPr>
          <p:spPr>
            <a:xfrm>
              <a:off x="1187450" y="579324"/>
              <a:ext cx="5153817" cy="464684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70084" y="619927"/>
              <a:ext cx="43711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b="1" dirty="0" smtClean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Baloo Bhai" panose="03080902040302020200" pitchFamily="66" charset="0"/>
                  <a:cs typeface="Baloo Bhai" panose="03080902040302020200" pitchFamily="66" charset="0"/>
                </a:rPr>
                <a:t>ઈનોવેશન (નાવીન્યપૂર્ણ પ્રયોગો)</a:t>
              </a:r>
              <a:endParaRPr lang="en-IN" sz="24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aloo Bhai" panose="03080902040302020200" pitchFamily="66" charset="0"/>
                <a:cs typeface="Baloo Bhai" panose="03080902040302020200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25211" r="15294" b="26386"/>
          <a:stretch/>
        </p:blipFill>
        <p:spPr>
          <a:xfrm>
            <a:off x="20636" y="-1"/>
            <a:ext cx="7535863" cy="106934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3050" y="317500"/>
            <a:ext cx="7010400" cy="10134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rame 9"/>
          <p:cNvSpPr/>
          <p:nvPr/>
        </p:nvSpPr>
        <p:spPr>
          <a:xfrm>
            <a:off x="1345008" y="469900"/>
            <a:ext cx="4866483" cy="762000"/>
          </a:xfrm>
          <a:prstGeom prst="frame">
            <a:avLst>
              <a:gd name="adj1" fmla="val 6731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1798" y="660053"/>
            <a:ext cx="4152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2400" b="1" dirty="0" smtClean="0">
                <a:solidFill>
                  <a:srgbClr val="7030A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  <a:latin typeface="Baloo Bhai" panose="03080902040302020200" pitchFamily="66" charset="0"/>
                <a:cs typeface="Baloo Bhai" panose="03080902040302020200" pitchFamily="66" charset="0"/>
              </a:rPr>
              <a:t>સામાજિક યોગદાન અંગે ટૂંકમાં વર્ણન </a:t>
            </a:r>
            <a:endParaRPr lang="en-IN" sz="2400" b="1" dirty="0">
              <a:solidFill>
                <a:srgbClr val="7030A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  <a:reflection blurRad="6350" stA="60000" endA="900" endPos="60000" dist="29997" dir="5400000" sy="-100000" algn="bl" rotWithShape="0"/>
              </a:effectLst>
              <a:latin typeface="Baloo Bhai" panose="03080902040302020200" pitchFamily="66" charset="0"/>
              <a:cs typeface="Baloo Bhai" panose="030809020403020202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0636" y="-1"/>
            <a:ext cx="7535863" cy="10748492"/>
            <a:chOff x="20636" y="-1"/>
            <a:chExt cx="7535863" cy="1074849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17" t="25211" r="15294" b="26386"/>
            <a:stretch/>
          </p:blipFill>
          <p:spPr>
            <a:xfrm>
              <a:off x="20636" y="-1"/>
              <a:ext cx="7535863" cy="10693401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273050" y="317500"/>
              <a:ext cx="7010400" cy="10134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Frame 9"/>
            <p:cNvSpPr/>
            <p:nvPr/>
          </p:nvSpPr>
          <p:spPr>
            <a:xfrm>
              <a:off x="1345008" y="469900"/>
              <a:ext cx="4866483" cy="762000"/>
            </a:xfrm>
            <a:prstGeom prst="frame">
              <a:avLst>
                <a:gd name="adj1" fmla="val 6731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01798" y="660053"/>
              <a:ext cx="4152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b="1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  <a:reflection blurRad="6350" stA="60000" endA="900" endPos="60000" dist="29997" dir="5400000" sy="-100000" algn="bl" rotWithShape="0"/>
                  </a:effectLst>
                  <a:latin typeface="Baloo Bhai" panose="03080902040302020200" pitchFamily="66" charset="0"/>
                  <a:cs typeface="Baloo Bhai" panose="03080902040302020200" pitchFamily="66" charset="0"/>
                </a:rPr>
                <a:t>અન્ય યોગદાન/કાર્યો :- (ફોટોગ્રાફ્સ) </a:t>
              </a:r>
              <a:endParaRPr lang="en-IN" sz="2400" b="1" dirty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  <a:latin typeface="Baloo Bhai" panose="03080902040302020200" pitchFamily="66" charset="0"/>
                <a:cs typeface="Baloo Bhai" panose="03080902040302020200" pitchFamily="66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73050" y="10379159"/>
              <a:ext cx="2020104" cy="369332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B0F0"/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IN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Shrikhand" panose="02000000000000000000" pitchFamily="2" charset="0"/>
                  <a:ea typeface="SimSun-ExtB" panose="02010609060101010101" pitchFamily="49" charset="-122"/>
                  <a:cs typeface="Shrikhand" panose="02000000000000000000" pitchFamily="2" charset="0"/>
                </a:rPr>
                <a:t>N</a:t>
              </a:r>
              <a:r>
                <a:rPr lang="gu-IN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Shrikhand" panose="02000000000000000000" pitchFamily="2" charset="0"/>
                  <a:ea typeface="SimSun-ExtB" panose="02010609060101010101" pitchFamily="49" charset="-122"/>
                  <a:cs typeface="Shrikhand" panose="02000000000000000000" pitchFamily="2" charset="0"/>
                </a:rPr>
                <a:t>irav Chauhan</a:t>
              </a:r>
              <a:endParaRPr lang="en-US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hrikhand" panose="02000000000000000000" pitchFamily="2" charset="0"/>
                <a:ea typeface="SimSun-ExtB" panose="02010609060101010101" pitchFamily="49" charset="-122"/>
                <a:cs typeface="Shrikhand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813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119</Words>
  <Application>Microsoft Office PowerPoint</Application>
  <PresentationFormat>Custom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SimSun-ExtB</vt:lpstr>
      <vt:lpstr>Baloo Bhai</vt:lpstr>
      <vt:lpstr>Calibri</vt:lpstr>
      <vt:lpstr>Mogra</vt:lpstr>
      <vt:lpstr>Shrikhand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niravbhai chauhan</cp:lastModifiedBy>
  <cp:revision>8</cp:revision>
  <dcterms:created xsi:type="dcterms:W3CDTF">2022-08-03T17:02:26Z</dcterms:created>
  <dcterms:modified xsi:type="dcterms:W3CDTF">2022-08-03T17:57:41Z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2022-08-03T00:00:00Z</vt:filetime>
  </property>
</Properties>
</file>